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</p:sldMasterIdLst>
  <p:notesMasterIdLst>
    <p:notesMasterId r:id="rId12"/>
  </p:notesMasterIdLst>
  <p:sldIdLst>
    <p:sldId id="361" r:id="rId4"/>
    <p:sldId id="257" r:id="rId5"/>
    <p:sldId id="262" r:id="rId6"/>
    <p:sldId id="283" r:id="rId7"/>
    <p:sldId id="362" r:id="rId8"/>
    <p:sldId id="302" r:id="rId9"/>
    <p:sldId id="305" r:id="rId10"/>
    <p:sldId id="306" r:id="rId11"/>
  </p:sldIdLst>
  <p:sldSz cx="9144000" cy="5143500" type="screen16x9"/>
  <p:notesSz cx="6858000" cy="9144000"/>
  <p:embeddedFontLst>
    <p:embeddedFont>
      <p:font typeface="Anton" pitchFamily="2" charset="0"/>
      <p:regular r:id="rId13"/>
    </p:embeddedFont>
    <p:embeddedFont>
      <p:font typeface="DM Sans" pitchFamily="2" charset="0"/>
      <p:regular r:id="rId14"/>
      <p:bold r:id="rId15"/>
      <p:italic r:id="rId16"/>
      <p:boldItalic r:id="rId17"/>
    </p:embeddedFont>
    <p:embeddedFont>
      <p:font typeface="Helvetica Neue Light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5ad1fdc11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15ad1fdc11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9FC15019-3985-30CB-285F-BAFA8C7AC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5ad1fdc114_0_24:notes">
            <a:extLst>
              <a:ext uri="{FF2B5EF4-FFF2-40B4-BE49-F238E27FC236}">
                <a16:creationId xmlns:a16="http://schemas.microsoft.com/office/drawing/2014/main" id="{52D8A5DC-BC45-C09F-3016-3C17FBED76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15ad1fdc114_0_24:notes">
            <a:extLst>
              <a:ext uri="{FF2B5EF4-FFF2-40B4-BE49-F238E27FC236}">
                <a16:creationId xmlns:a16="http://schemas.microsoft.com/office/drawing/2014/main" id="{A64CF2AA-D657-385B-40C1-45FE57CBA6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310507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Fondo blanco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68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0068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8" r:id="rId4"/>
    <p:sldLayoutId id="2147483721" r:id="rId5"/>
    <p:sldLayoutId id="214748380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07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976473"/>
            <a:ext cx="6221400" cy="3037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07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4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Servidor de Pruebas</a:t>
            </a:r>
            <a:endParaRPr lang="es" sz="36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18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40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continuación ejercicio afterClass anterior</a:t>
            </a:r>
            <a:endParaRPr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09"/>
          <p:cNvSpPr txBox="1"/>
          <p:nvPr/>
        </p:nvSpPr>
        <p:spPr>
          <a:xfrm>
            <a:off x="473350" y="37050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¿De qué se trata?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6" name="Google Shape;486;p109"/>
          <p:cNvSpPr txBox="1"/>
          <p:nvPr/>
        </p:nvSpPr>
        <p:spPr>
          <a:xfrm>
            <a:off x="473350" y="1399411"/>
            <a:ext cx="3834600" cy="330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Partiendo del servidor que comenzamos a desarrollar en el </a:t>
            </a: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afterClass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 04, y cuya consigna encuentran en la pantalla siguiente (además, claro está, de tenerla en el material de aquel encuentro), </a:t>
            </a:r>
            <a:r>
              <a:rPr lang="es-ES" sz="1350" dirty="0"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se profundizará sobre una funcionalidad de </a:t>
            </a:r>
            <a:r>
              <a:rPr lang="es-ES" sz="1350" b="1" dirty="0"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Express-</a:t>
            </a:r>
            <a:r>
              <a:rPr lang="es-ES" sz="1350" b="1" dirty="0" err="1"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Handlebars</a:t>
            </a:r>
            <a:r>
              <a:rPr lang="es-ES" sz="1350" dirty="0"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 que nos permite ejecutar funciones simples desde la vista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. Se explicará además una alternativa para pasar datos puntuales a la vista, para ser utilizados en scripts (no solo para ser mostrados en pantalla).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ES" sz="1350" dirty="0"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Implementaremos además el </a:t>
            </a:r>
            <a:r>
              <a:rPr lang="es-ES" sz="1350" b="1" dirty="0"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carrito con persistencia en MongoDB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, para reemplazar el sistema anterior, que guardaba los datos en memoria. </a:t>
            </a:r>
          </a:p>
        </p:txBody>
      </p:sp>
      <p:sp>
        <p:nvSpPr>
          <p:cNvPr id="487" name="Google Shape;487;p109"/>
          <p:cNvSpPr txBox="1"/>
          <p:nvPr/>
        </p:nvSpPr>
        <p:spPr>
          <a:xfrm>
            <a:off x="4527575" y="1399411"/>
            <a:ext cx="3834600" cy="330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Procuraremos, además, comenzar a </a:t>
            </a:r>
            <a:r>
              <a:rPr lang="es" sz="1350" dirty="0"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implementar un </a:t>
            </a:r>
            <a:r>
              <a:rPr lang="es" sz="1350" b="1" dirty="0"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modelo de capas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, generando los controladores.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Implementaremos también un </a:t>
            </a:r>
            <a:r>
              <a:rPr lang="es" sz="1350" b="1" dirty="0"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errorHandler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, analizando alternativas para trabajar con esta funcionalidad, dentro de funciones async.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Por último, comenzaremos a implementar un 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sistema de login 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básico, con usuario / password, y 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jwt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. Utilizaremos 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passport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 para encapsular la lógica del mismo.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Avanzaremos con las consignas hasta donde podamos. Finalizaremos el ejercicio en un próximo afterClass, a programar en breve.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Armar una función para comprar un carrito (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generar ticket 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de compra).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>
          <a:extLst>
            <a:ext uri="{FF2B5EF4-FFF2-40B4-BE49-F238E27FC236}">
              <a16:creationId xmlns:a16="http://schemas.microsoft.com/office/drawing/2014/main" id="{AFAFDA86-B3B8-379F-586E-E18933A27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09">
            <a:extLst>
              <a:ext uri="{FF2B5EF4-FFF2-40B4-BE49-F238E27FC236}">
                <a16:creationId xmlns:a16="http://schemas.microsoft.com/office/drawing/2014/main" id="{4FE98398-46E8-4DCA-23D0-272025A31997}"/>
              </a:ext>
            </a:extLst>
          </p:cNvPr>
          <p:cNvSpPr txBox="1"/>
          <p:nvPr/>
        </p:nvSpPr>
        <p:spPr>
          <a:xfrm>
            <a:off x="473350" y="37050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 inicial, afterClass 04: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6" name="Google Shape;486;p109">
            <a:extLst>
              <a:ext uri="{FF2B5EF4-FFF2-40B4-BE49-F238E27FC236}">
                <a16:creationId xmlns:a16="http://schemas.microsoft.com/office/drawing/2014/main" id="{643DF060-1BBB-94E8-66E7-BF5071E3BC28}"/>
              </a:ext>
            </a:extLst>
          </p:cNvPr>
          <p:cNvSpPr txBox="1"/>
          <p:nvPr/>
        </p:nvSpPr>
        <p:spPr>
          <a:xfrm>
            <a:off x="473350" y="1399411"/>
            <a:ext cx="3834600" cy="226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La idea es desarrollar rápidamente un servidor que tenga un modelo de productos, con persistencia en Mongo Atlas. Además, una vista de </a:t>
            </a: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handlebars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, que muestre los productos. Los mismos deben ser dados de alta con un módulo de </a:t>
            </a: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mocks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La vista de productos debe mostrar cada producto, junto con un botón que permita agregar una unidad de cada producto (1 unidad/ </a:t>
            </a: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click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 a botón) a un carrito. </a:t>
            </a:r>
          </a:p>
        </p:txBody>
      </p:sp>
      <p:sp>
        <p:nvSpPr>
          <p:cNvPr id="487" name="Google Shape;487;p109">
            <a:extLst>
              <a:ext uri="{FF2B5EF4-FFF2-40B4-BE49-F238E27FC236}">
                <a16:creationId xmlns:a16="http://schemas.microsoft.com/office/drawing/2014/main" id="{809FC073-3C5D-5292-57E8-94C7C450FBEB}"/>
              </a:ext>
            </a:extLst>
          </p:cNvPr>
          <p:cNvSpPr txBox="1"/>
          <p:nvPr/>
        </p:nvSpPr>
        <p:spPr>
          <a:xfrm>
            <a:off x="4527575" y="1399411"/>
            <a:ext cx="3834600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El carrito vivirá en una persistencia en memoria, por razones de tiempo. Lo que se pretende mostrar es el trabajo con mocks, y una posible implementación del botón que agrega productos al carrito.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Implementar modelo de capas, siempre que el tiempo lo permita.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Para no tener que implementar un login, se simulará un usuario vía middleware de aplicación: se creará un usuario harcodeado en req.user, tal como si lo hubiera generado passport. El usuario contará con un id_carrito, que será el utilizado para la compra.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566198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2980</TotalTime>
  <Words>551</Words>
  <Application>Microsoft Office PowerPoint</Application>
  <PresentationFormat>Presentación en pantalla (16:9)</PresentationFormat>
  <Paragraphs>34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Arial</vt:lpstr>
      <vt:lpstr>Helvetica Neue Light</vt:lpstr>
      <vt:lpstr>DM Sans</vt:lpstr>
      <vt:lpstr>Anton</vt:lpstr>
      <vt:lpstr>Simple Light</vt:lpstr>
      <vt:lpstr>Coderhouse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40</cp:revision>
  <dcterms:modified xsi:type="dcterms:W3CDTF">2024-03-02T00:11:07Z</dcterms:modified>
</cp:coreProperties>
</file>